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731" autoAdjust="0"/>
  </p:normalViewPr>
  <p:slideViewPr>
    <p:cSldViewPr snapToGrid="0">
      <p:cViewPr varScale="1">
        <p:scale>
          <a:sx n="48" d="100"/>
          <a:sy n="48" d="100"/>
        </p:scale>
        <p:origin x="77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979AAD-171C-46E0-AC31-97C409587E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54A4684-22D2-4277-9D81-0B93AAE2F5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6F25E0-D068-4E3A-98B3-491991D26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875530-56A7-4D76-8EC1-CA8C40921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6B8653-7852-4057-B363-2FC638D9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9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C13442-9ED9-4BDF-9A8D-E56C2A944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47AE6B-E562-4AAA-9E8D-A86BA2675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7E4E5F-672A-4C71-A078-5DAFF9356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28C24F-A23E-4DF3-BC6C-A79B0DF5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F22697-7177-4A4C-8624-F089D0C56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274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A3140E6-7427-4359-95F1-AC87D8B90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B1F1B89-6C6B-4BA7-B7C9-5DE405BB9E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FFE21-DEF6-4F78-8BEC-892223384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7453D7-29AA-4266-8F68-7636B19CF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EA6A2E-523E-4CD1-B5C6-9CB024958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848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A339AC-A6F0-40F4-8D8F-ED33BB3A9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FC046D-F9AD-40E2-B0A9-E01E156F5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9AB5BD-43A8-487E-A6CD-B6C837DB1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98EB94-0CB2-411B-9B45-B84E97D7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66703B-200E-4FD4-BA1F-223AF0133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814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C86DA7-3827-45F9-B568-AE0F0FCA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7A283F2-93AC-4D76-B6BB-B205D2AA1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7B2E80-C9B0-48F9-B6A4-59F86150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1E650D-66B7-4E95-833B-45DC1B99D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41D5D9-23B2-4753-9C10-B68D4278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80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12EA1-2D00-4D77-A78B-8D998964A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807D8D-A8A3-434D-B8D1-5508EEFA90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6C7F4D-C298-4BCA-9695-8B7B8105E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73B31F4-D67B-4BE5-B299-EF0A3FC82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82045E-9616-4817-984D-E7D5B168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BD9AD0-8ACC-4FEC-BA22-B32330232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7390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68E83-E7B8-4521-9638-61A6C982A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6DB8FF-5BC8-4FAB-874D-4928ED5C27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CD1B42-A109-479F-8C70-44F256437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EAE5A5B-0AE1-42F2-9194-2BD93A1DD4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94C3854-B547-4239-8C12-021FBC870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168DB79-63CC-480B-A334-C2A6186A1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E38E743-005F-4B25-8D7C-355938926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2B0E9F-1B97-4EAA-85AF-61EC6DDF5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83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7BFF8-F2BF-4B01-93A8-5FB00549A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FE8D11-D469-40AC-85E5-184C242E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405C3C-1653-47A3-8B22-DB50500C1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DD24D27-82C5-40C1-8593-04631584D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42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ACD7066-2FC0-4BAB-8864-7E9629D2F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313FE18-5ED9-4D30-9BB1-7E72EA7D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1E52DA-7459-4773-8D14-C89C81EBB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82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30D471-18C2-4073-9B11-607D63815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638C64-5144-4CCA-9FFC-E4E7330C1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C7B6D5-D4BD-407E-8955-AA34D655E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8A3974-85F7-4CE4-ABB7-A85424B28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24482D-758D-4EB0-BE6F-B3A46E9FB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038FB52-77B7-4829-A652-042BAAA5B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98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2EC961-A714-405C-BDB5-C6819BD46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F888D34-52A9-4BAB-A3AB-30AA2C1A8D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C45A0A-46B0-4DA9-AEDF-D792C3443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996C7ED-B617-4B1B-B041-823DDC334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FED2C2-8565-492A-A73D-352189BCE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52429A-9525-4D65-B4CE-F41B9774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67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74C15A-D12C-4D8A-B390-1B0B41F9A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D61C01-0C0A-4D71-9A58-7416ADF0F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6BEBF1D-3253-488D-B14B-B92294524A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B91B4-1133-4AF6-A2A2-03DBBBA760C6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1FB5C7-A59D-4A25-9167-F5D7677A7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9CF40C-E94D-4059-BAEA-9C2FD528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A6464-CF7B-4CDA-A6E4-E6C4D6AE43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38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82C9BD8-9D82-48FE-9B42-999C61B7927A}"/>
              </a:ext>
            </a:extLst>
          </p:cNvPr>
          <p:cNvSpPr txBox="1"/>
          <p:nvPr/>
        </p:nvSpPr>
        <p:spPr>
          <a:xfrm>
            <a:off x="3109976" y="895622"/>
            <a:ext cx="247856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すてき</a:t>
            </a:r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な絵本と</a:t>
            </a:r>
            <a:endParaRPr kumimoji="1"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出逢ったら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「お近くの本屋さん」</a:t>
            </a:r>
            <a:endParaRPr lang="en-US" altLang="ja-JP" sz="2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 ご注文ください。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523B6ED0-1006-43EB-BFE1-5E0CE1812E8D}"/>
              </a:ext>
            </a:extLst>
          </p:cNvPr>
          <p:cNvSpPr/>
          <p:nvPr/>
        </p:nvSpPr>
        <p:spPr>
          <a:xfrm>
            <a:off x="409575" y="546693"/>
            <a:ext cx="5324475" cy="235267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リボンのフレーム枠背景イラスト画像素材（無料、フリー）">
            <a:extLst>
              <a:ext uri="{FF2B5EF4-FFF2-40B4-BE49-F238E27FC236}">
                <a16:creationId xmlns:a16="http://schemas.microsoft.com/office/drawing/2014/main" id="{5F722D6F-4F69-4D9F-B3DA-89BF3C55A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3" y="3622881"/>
            <a:ext cx="5400675" cy="305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13EB642-FC2A-4883-8DB8-6D017AD89A75}"/>
              </a:ext>
            </a:extLst>
          </p:cNvPr>
          <p:cNvSpPr txBox="1"/>
          <p:nvPr/>
        </p:nvSpPr>
        <p:spPr>
          <a:xfrm>
            <a:off x="2863091" y="4507392"/>
            <a:ext cx="247856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すてきな絵本と</a:t>
            </a:r>
            <a:endParaRPr kumimoji="1"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出逢ったら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「お近くの本屋さん」</a:t>
            </a:r>
            <a:endParaRPr lang="en-US" altLang="ja-JP" sz="2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 ご注文ください。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A6F0F201-C539-4777-8C8A-333A47CD83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2850" y="2193521"/>
            <a:ext cx="990664" cy="374343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60A533BB-FC65-464C-9446-FF0444C9D1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3966" y="5833590"/>
            <a:ext cx="990664" cy="374343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C61BA63-96B6-460E-B523-2B0DFA1E0E0A}"/>
              </a:ext>
            </a:extLst>
          </p:cNvPr>
          <p:cNvSpPr txBox="1"/>
          <p:nvPr/>
        </p:nvSpPr>
        <p:spPr>
          <a:xfrm>
            <a:off x="9029816" y="895622"/>
            <a:ext cx="247856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すてき</a:t>
            </a:r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な絵本と</a:t>
            </a:r>
            <a:endParaRPr kumimoji="1"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出逢ったら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「お近くの本屋さん」</a:t>
            </a:r>
            <a:endParaRPr lang="en-US" altLang="ja-JP" sz="2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 ご注文ください。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6B54A9E8-A969-4549-8E52-9011995674EB}"/>
              </a:ext>
            </a:extLst>
          </p:cNvPr>
          <p:cNvSpPr/>
          <p:nvPr/>
        </p:nvSpPr>
        <p:spPr>
          <a:xfrm>
            <a:off x="6329415" y="546693"/>
            <a:ext cx="5324475" cy="235267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Picture 2" descr="リボンのフレーム枠背景イラスト画像素材（無料、フリー）">
            <a:extLst>
              <a:ext uri="{FF2B5EF4-FFF2-40B4-BE49-F238E27FC236}">
                <a16:creationId xmlns:a16="http://schemas.microsoft.com/office/drawing/2014/main" id="{3B0091AF-D757-4411-8610-8BE1F8A07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53" y="3622881"/>
            <a:ext cx="5400675" cy="305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CE166D89-5142-44F1-88E3-401C1B7FF272}"/>
              </a:ext>
            </a:extLst>
          </p:cNvPr>
          <p:cNvSpPr txBox="1"/>
          <p:nvPr/>
        </p:nvSpPr>
        <p:spPr>
          <a:xfrm>
            <a:off x="8782931" y="4507392"/>
            <a:ext cx="247856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すてきな絵本と</a:t>
            </a:r>
            <a:endParaRPr kumimoji="1"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出逢ったら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pPr algn="ctr"/>
            <a:r>
              <a:rPr lang="ja-JP" altLang="en-US" sz="20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「お近くの本屋さん」</a:t>
            </a:r>
            <a:endParaRPr lang="en-US" altLang="ja-JP" sz="2000" b="1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 ご注文ください。</a:t>
            </a:r>
            <a:endParaRPr lang="en-US" altLang="ja-JP" dirty="0">
              <a:solidFill>
                <a:schemeClr val="tx1">
                  <a:lumMod val="75000"/>
                  <a:lumOff val="2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863CB2A2-0C57-42C9-8C7C-9A293A26D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690" y="2193521"/>
            <a:ext cx="990664" cy="374343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C159EFC-5DAF-4373-9C47-D760EE5DEC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3806" y="5833590"/>
            <a:ext cx="990664" cy="37434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81098F5-2AB1-0C34-D11B-57E64A59D2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911" y="694094"/>
            <a:ext cx="2386065" cy="203546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C463184F-91DF-9EDE-8297-1F698CEB47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1260" y="705300"/>
            <a:ext cx="2386065" cy="203546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3676B369-4084-F5AD-8E8A-C743FB8BAB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696" y="4507392"/>
            <a:ext cx="1719396" cy="146675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C422544-1D4B-A657-FA29-6F7F04424A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9108" y="4554011"/>
            <a:ext cx="1719396" cy="14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570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68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CLIENT-55</dc:creator>
  <cp:lastModifiedBy>小林 由希子</cp:lastModifiedBy>
  <cp:revision>6</cp:revision>
  <dcterms:created xsi:type="dcterms:W3CDTF">2021-07-15T01:36:13Z</dcterms:created>
  <dcterms:modified xsi:type="dcterms:W3CDTF">2022-10-24T02:23:33Z</dcterms:modified>
</cp:coreProperties>
</file>